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1242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247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80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87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2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89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03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04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97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7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08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B42-6F42-4A2A-AC13-52C1332816C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88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D8B42-6F42-4A2A-AC13-52C1332816C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E989E-374E-4D5C-B12A-754EAC5DF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59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жамиля\Desktop\ФОП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6"/>
          <a:stretch/>
        </p:blipFill>
        <p:spPr bwMode="auto">
          <a:xfrm>
            <a:off x="415636" y="249382"/>
            <a:ext cx="8527541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129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жамиля\Desktop\ФОП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" y="263236"/>
            <a:ext cx="8825345" cy="640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074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жамиля\Desktop\Фоп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4" y="138545"/>
            <a:ext cx="8894619" cy="644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471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жамиля\Desktop\Фоп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6" y="235526"/>
            <a:ext cx="8603672" cy="622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659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жамиля\Desktop\ФОП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6" y="249382"/>
            <a:ext cx="8645236" cy="624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79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жамиля\Desktop\Фоп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236"/>
            <a:ext cx="8478982" cy="624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944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жамиля\Desktop\Фоп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16" y="152400"/>
            <a:ext cx="8548255" cy="625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3800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Джамиля Гагарина</dc:creator>
  <cp:lastModifiedBy>Ксения</cp:lastModifiedBy>
  <cp:revision>9</cp:revision>
  <cp:lastPrinted>2020-08-20T10:05:02Z</cp:lastPrinted>
  <dcterms:created xsi:type="dcterms:W3CDTF">2019-07-16T08:24:11Z</dcterms:created>
  <dcterms:modified xsi:type="dcterms:W3CDTF">2023-11-22T08:44:56Z</dcterms:modified>
</cp:coreProperties>
</file>